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67" r:id="rId6"/>
    <p:sldId id="260" r:id="rId7"/>
    <p:sldId id="280" r:id="rId8"/>
    <p:sldId id="261" r:id="rId9"/>
    <p:sldId id="262" r:id="rId10"/>
    <p:sldId id="281" r:id="rId11"/>
    <p:sldId id="263" r:id="rId12"/>
    <p:sldId id="264" r:id="rId13"/>
    <p:sldId id="282" r:id="rId14"/>
    <p:sldId id="272" r:id="rId15"/>
    <p:sldId id="273" r:id="rId16"/>
    <p:sldId id="283" r:id="rId17"/>
    <p:sldId id="276" r:id="rId18"/>
    <p:sldId id="277" r:id="rId19"/>
    <p:sldId id="26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lfa Slab One" panose="020B0604020202020204" charset="0"/>
      <p:regular r:id="rId26"/>
    </p:embeddedFont>
    <p:embeddedFont>
      <p:font typeface="Cavolini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Baguet Script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650"/>
  </p:normalViewPr>
  <p:slideViewPr>
    <p:cSldViewPr snapToGrid="0">
      <p:cViewPr varScale="1">
        <p:scale>
          <a:sx n="83" d="100"/>
          <a:sy n="83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rgbClr val="127071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  <dgm:t>
        <a:bodyPr/>
        <a:lstStyle/>
        <a:p>
          <a:endParaRPr lang="en-US"/>
        </a:p>
      </dgm:t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27071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49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843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09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29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0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18" Type="http://schemas.openxmlformats.org/officeDocument/2006/relationships/image" Target="../media/image15.png"/><Relationship Id="rId3" Type="http://schemas.openxmlformats.org/officeDocument/2006/relationships/image" Target="../media/image7.jp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1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695F5-6A86-2F49-91BB-76A093AF7186}"/>
              </a:ext>
            </a:extLst>
          </p:cNvPr>
          <p:cNvSpPr/>
          <p:nvPr/>
        </p:nvSpPr>
        <p:spPr>
          <a:xfrm>
            <a:off x="4732153" y="4727084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endParaRPr lang="en-US" sz="2400" b="1" dirty="0">
              <a:solidFill>
                <a:srgbClr val="21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Ss revise the use of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69D1CF-CA40-A54C-A809-6B9E46D4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91" y="4672164"/>
            <a:ext cx="3643780" cy="124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0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408838" y="2117698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172895" y="2158982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9" y="2826648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383638" y="3435872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lots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745390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791322" y="4091395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910425" y="4743469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61312" y="256515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1123250" y="1270000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771979" y="2664607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1169838" y="1099543"/>
            <a:ext cx="10022881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1075440" y="2979488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1075440" y="3665797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1075440" y="4399425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1075440" y="5145044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1046836" y="5878672"/>
            <a:ext cx="7298511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445105" y="1148174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25662" y="236430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371449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118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894028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3434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1"/>
            <a:ext cx="430226" cy="97332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683191"/>
            <a:ext cx="504601" cy="10341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5B8EB-7640-514A-9B34-E03BB63A31CC}"/>
              </a:ext>
            </a:extLst>
          </p:cNvPr>
          <p:cNvSpPr/>
          <p:nvPr/>
        </p:nvSpPr>
        <p:spPr>
          <a:xfrm>
            <a:off x="3391847" y="5741540"/>
            <a:ext cx="839498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</a:rPr>
              <a:t>Stage </a:t>
            </a:r>
            <a:r>
              <a:rPr lang="en-US" sz="1800" b="1" dirty="0" smtClean="0">
                <a:latin typeface="Arial" panose="020B0604020202020204" pitchFamily="34" charset="0"/>
              </a:rPr>
              <a:t>aim:</a:t>
            </a:r>
            <a:endParaRPr lang="en-US" sz="1800" b="1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To allow students to apply what they have </a:t>
            </a:r>
            <a:r>
              <a:rPr lang="en-US" sz="1800" dirty="0" smtClean="0">
                <a:latin typeface="Arial" panose="020B0604020202020204" pitchFamily="34" charset="0"/>
              </a:rPr>
              <a:t>learnt into </a:t>
            </a:r>
            <a:r>
              <a:rPr lang="en-US" sz="1800" dirty="0">
                <a:latin typeface="Arial" panose="020B0604020202020204" pitchFamily="34" charset="0"/>
              </a:rPr>
              <a:t>practice through a project.</a:t>
            </a:r>
            <a:endParaRPr lang="en-VN" sz="1800" dirty="0"/>
          </a:p>
        </p:txBody>
      </p:sp>
    </p:spTree>
    <p:extLst>
      <p:ext uri="{BB962C8B-B14F-4D97-AF65-F5344CB8AC3E}">
        <p14:creationId xmlns:p14="http://schemas.microsoft.com/office/powerpoint/2010/main" val="3752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</a:t>
            </a:r>
            <a:r>
              <a:rPr lang="en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food/ </a:t>
            </a: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en-VN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909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258929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</a:t>
            </a:r>
            <a:r>
              <a:rPr lang="en-US" sz="2400" dirty="0" smtClean="0"/>
              <a:t>you </a:t>
            </a:r>
            <a:r>
              <a:rPr lang="en-US" sz="2400" dirty="0"/>
              <a:t>have learnt </a:t>
            </a:r>
            <a:r>
              <a:rPr lang="en-US" sz="2400" dirty="0" smtClean="0"/>
              <a:t>into </a:t>
            </a:r>
            <a:r>
              <a:rPr lang="en-US" sz="2400" dirty="0"/>
              <a:t>practice through </a:t>
            </a: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EATING HABITS AROUND THE WORLD”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next lesson, Unit 6: Getting started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7039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768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</a:t>
              </a:r>
              <a:r>
                <a:rPr lang="en-US" sz="2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LOOKING BACK &amp; PROJECT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530FD-49CA-6244-BB47-9A4DF535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27977"/>
              </p:ext>
            </p:extLst>
          </p:nvPr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555172" y="1529951"/>
            <a:ext cx="1146265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By the end of this lesson, Ss will be able to: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Review the vocabulary and grammar of Unit 1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Apply what they have learnt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practice through a project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2. Core competence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communication, presentation &amp; critical thinking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skills and creativity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collaborative and supportive in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pairwork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teamwork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Actively join in class activities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3. Personal qualities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Be more creative when doing the project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self-study skills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048001" y="-76200"/>
            <a:ext cx="4452256" cy="1528523"/>
            <a:chOff x="2984728" y="144696"/>
            <a:chExt cx="5061395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688579" y="537793"/>
              <a:ext cx="4357544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30822" y="656832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84728" y="144696"/>
              <a:ext cx="1722924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02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4">
            <a:extLst>
              <a:ext uri="{FF2B5EF4-FFF2-40B4-BE49-F238E27FC236}">
                <a16:creationId xmlns:a16="http://schemas.microsoft.com/office/drawing/2014/main" id="{6C12009C-290A-274F-B467-C7896ABF2CF1}"/>
              </a:ext>
            </a:extLst>
          </p:cNvPr>
          <p:cNvSpPr/>
          <p:nvPr/>
        </p:nvSpPr>
        <p:spPr>
          <a:xfrm>
            <a:off x="2458328" y="1302276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219E7-780C-C341-9C0C-D1F23EAC5737}"/>
              </a:ext>
            </a:extLst>
          </p:cNvPr>
          <p:cNvSpPr/>
          <p:nvPr/>
        </p:nvSpPr>
        <p:spPr>
          <a:xfrm>
            <a:off x="5127489" y="1398980"/>
            <a:ext cx="40991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Design a restaurant</a:t>
            </a:r>
            <a:endParaRPr lang="vi-V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629C4-27EB-9540-A1C7-AFC051C6E011}"/>
              </a:ext>
            </a:extLst>
          </p:cNvPr>
          <p:cNvSpPr/>
          <p:nvPr/>
        </p:nvSpPr>
        <p:spPr>
          <a:xfrm>
            <a:off x="4630705" y="2795830"/>
            <a:ext cx="687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create an active atmosphere in the class before the lesson;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lesson.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DC072A-AEC2-0B4D-8F8E-5B93EA8B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6" y="2228671"/>
            <a:ext cx="3051622" cy="305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4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63572" y="202239"/>
            <a:ext cx="3059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Mini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689388" y="1845639"/>
            <a:ext cx="3129642" cy="151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1B83B-14D6-6244-B0C6-B03E429B3945}"/>
              </a:ext>
            </a:extLst>
          </p:cNvPr>
          <p:cNvSpPr/>
          <p:nvPr/>
        </p:nvSpPr>
        <p:spPr>
          <a:xfrm>
            <a:off x="4930751" y="220104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01B1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en-VN" sz="3200" b="1" kern="1200" dirty="0">
              <a:solidFill>
                <a:srgbClr val="01B1A7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7665186-931D-A04F-9F85-1B64C0D66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80032">
            <a:off x="3126977" y="2488185"/>
            <a:ext cx="1846593" cy="279018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9112E8-24A1-0A4C-A5D2-F46FAA029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13053" y="1006310"/>
            <a:ext cx="1090411" cy="9209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065B224-8DB5-B34E-9D3D-1EF21EF4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5972" y="3638757"/>
            <a:ext cx="1001604" cy="92329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E7B9A48-495C-DE46-8A8E-DC5B530DF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7901">
            <a:off x="7470248" y="1448327"/>
            <a:ext cx="695088" cy="9938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FE8D913-55A8-ED44-B719-E49EC269D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468553" y="4836276"/>
            <a:ext cx="1060122" cy="11568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59DEC34-E525-E149-AE6C-9DB8E9E3A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5203" y="1756620"/>
            <a:ext cx="941491" cy="108330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FEE046F-0FE5-864D-9FCF-8DCE95C11B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06304" y="3978061"/>
            <a:ext cx="1101188" cy="8168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D85D67-7195-3C4A-85BA-B03851E7BB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838223">
            <a:off x="5352843" y="5015508"/>
            <a:ext cx="632438" cy="1136735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7677E66-7B35-A546-A308-A8843A4FE6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834894">
            <a:off x="4986470" y="1145863"/>
            <a:ext cx="1246408" cy="102024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A163DD9-5FAF-C64E-99CC-E1C913F06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002959">
            <a:off x="433622" y="2845936"/>
            <a:ext cx="407925" cy="313887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4B0C8D2D-F48E-C141-8D05-2F69DED99C58}"/>
              </a:ext>
            </a:extLst>
          </p:cNvPr>
          <p:cNvSpPr txBox="1"/>
          <p:nvPr/>
        </p:nvSpPr>
        <p:spPr>
          <a:xfrm>
            <a:off x="2931083" y="2295658"/>
            <a:ext cx="5357181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6000" b="1" dirty="0">
                <a:solidFill>
                  <a:srgbClr val="158180"/>
                </a:solidFill>
                <a:latin typeface="Baguet Script" pitchFamily="2" charset="77"/>
                <a:cs typeface="Grotesque" panose="020F0502020204030204" pitchFamily="34" charset="0"/>
              </a:rPr>
              <a:t>Crepes 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CBFDB2AE-F099-2C41-A164-DEEA10A1FE1A}"/>
              </a:ext>
            </a:extLst>
          </p:cNvPr>
          <p:cNvSpPr txBox="1"/>
          <p:nvPr/>
        </p:nvSpPr>
        <p:spPr>
          <a:xfrm>
            <a:off x="3256335" y="3405806"/>
            <a:ext cx="51585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dirty="0">
                <a:solidFill>
                  <a:srgbClr val="F7941C"/>
                </a:solidFill>
                <a:latin typeface="Baguet Script" pitchFamily="2" charset="77"/>
                <a:cs typeface="Cavolini" panose="03000502040302020204" pitchFamily="66" charset="0"/>
              </a:rPr>
              <a:t>recipe 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E0EF284-C099-1A40-8143-A5318C1B58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077625" flipV="1">
            <a:off x="5995243" y="1875388"/>
            <a:ext cx="423495" cy="325867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25D4E94E-72D8-0E4D-9FB2-316F37B8F9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2383849" y="5993624"/>
            <a:ext cx="431027" cy="33166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3983FFEC-D91B-CF40-9608-D2F77491C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887158">
            <a:off x="7853310" y="4508010"/>
            <a:ext cx="438759" cy="337612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7E258965-B005-4B40-983A-0F228BE33E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5695607" y="5953436"/>
            <a:ext cx="434596" cy="334409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73562E63-4E00-EB45-ADC5-FB5801A9C6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471923" flipV="1">
            <a:off x="7937715" y="2255269"/>
            <a:ext cx="419995" cy="323173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D287A410-0313-6441-B72D-B7AC44EE8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760183" y="4835212"/>
            <a:ext cx="411826" cy="316888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3D33EA1-6F13-C446-AB5A-E06C3483951E}"/>
              </a:ext>
            </a:extLst>
          </p:cNvPr>
          <p:cNvSpPr txBox="1"/>
          <p:nvPr/>
        </p:nvSpPr>
        <p:spPr>
          <a:xfrm rot="-453049">
            <a:off x="4267239" y="1820251"/>
            <a:ext cx="255923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Butter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AC22D8EA-8B42-B54D-B87B-7BC89B4BEE41}"/>
              </a:ext>
            </a:extLst>
          </p:cNvPr>
          <p:cNvSpPr txBox="1"/>
          <p:nvPr/>
        </p:nvSpPr>
        <p:spPr>
          <a:xfrm rot="-189612">
            <a:off x="2209650" y="5858063"/>
            <a:ext cx="2202061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Flour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2AE8F95C-4EB2-A548-B968-5A27B0A0791E}"/>
              </a:ext>
            </a:extLst>
          </p:cNvPr>
          <p:cNvSpPr txBox="1"/>
          <p:nvPr/>
        </p:nvSpPr>
        <p:spPr>
          <a:xfrm>
            <a:off x="7552329" y="4347450"/>
            <a:ext cx="2594004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Cream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AF8DDDFC-D7F8-694B-B849-9B560F112F0D}"/>
              </a:ext>
            </a:extLst>
          </p:cNvPr>
          <p:cNvSpPr txBox="1"/>
          <p:nvPr/>
        </p:nvSpPr>
        <p:spPr>
          <a:xfrm rot="-453049">
            <a:off x="672735" y="4564121"/>
            <a:ext cx="170757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Egg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8526CFD-75E2-FF4D-9DAF-10E0A7681489}"/>
              </a:ext>
            </a:extLst>
          </p:cNvPr>
          <p:cNvSpPr txBox="1"/>
          <p:nvPr/>
        </p:nvSpPr>
        <p:spPr>
          <a:xfrm rot="-453049">
            <a:off x="4542416" y="5937333"/>
            <a:ext cx="168720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Salt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9F4F9028-46E1-554C-8C6E-0C5ADA668275}"/>
              </a:ext>
            </a:extLst>
          </p:cNvPr>
          <p:cNvSpPr txBox="1"/>
          <p:nvPr/>
        </p:nvSpPr>
        <p:spPr>
          <a:xfrm rot="272846">
            <a:off x="6763459" y="2294116"/>
            <a:ext cx="195519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0FD13C9-EDD0-8947-B690-8C36D8C2473E}"/>
              </a:ext>
            </a:extLst>
          </p:cNvPr>
          <p:cNvSpPr txBox="1"/>
          <p:nvPr/>
        </p:nvSpPr>
        <p:spPr>
          <a:xfrm rot="-189612">
            <a:off x="768159" y="2706470"/>
            <a:ext cx="868003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Sugar</a:t>
            </a:r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71E61C72-F358-C146-AE8C-C91A2033D9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857925">
            <a:off x="2441690" y="1920799"/>
            <a:ext cx="483222" cy="318994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3E33417D-8C44-FC42-96DB-8C20796D7035}"/>
              </a:ext>
            </a:extLst>
          </p:cNvPr>
          <p:cNvSpPr txBox="1"/>
          <p:nvPr/>
        </p:nvSpPr>
        <p:spPr>
          <a:xfrm rot="21031368">
            <a:off x="1773709" y="1555774"/>
            <a:ext cx="4036116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CDC16-A523-C046-9C95-BE581E0041A2}"/>
              </a:ext>
            </a:extLst>
          </p:cNvPr>
          <p:cNvSpPr/>
          <p:nvPr/>
        </p:nvSpPr>
        <p:spPr>
          <a:xfrm>
            <a:off x="8816707" y="1216687"/>
            <a:ext cx="3290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 others your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CDF6C-C751-E94B-97E1-62EC6EEE74A8}"/>
              </a:ext>
            </a:extLst>
          </p:cNvPr>
          <p:cNvSpPr/>
          <p:nvPr/>
        </p:nvSpPr>
        <p:spPr>
          <a:xfrm>
            <a:off x="4567839" y="3840932"/>
            <a:ext cx="71689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Ss revise the vocabulary items they have learnt in the unit.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5DB76-7A65-734B-A3A3-2821AB06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6" y="3538168"/>
            <a:ext cx="3509900" cy="196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11852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317859412"/>
              </p:ext>
            </p:extLst>
          </p:nvPr>
        </p:nvGraphicFramePr>
        <p:xfrm>
          <a:off x="517584" y="2221131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 smtClean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794822" y="1965374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1329</Words>
  <Application>Microsoft Office PowerPoint</Application>
  <PresentationFormat>Widescreen</PresentationFormat>
  <Paragraphs>205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Grotesque</vt:lpstr>
      <vt:lpstr>Calibri</vt:lpstr>
      <vt:lpstr>Gaegu</vt:lpstr>
      <vt:lpstr>Wingdings</vt:lpstr>
      <vt:lpstr>Alfa Slab One</vt:lpstr>
      <vt:lpstr>Cavolini</vt:lpstr>
      <vt:lpstr>Myriad Pro</vt:lpstr>
      <vt:lpstr>Open Sans</vt:lpstr>
      <vt:lpstr>Arial</vt:lpstr>
      <vt:lpstr>Courier New</vt:lpstr>
      <vt:lpstr>Baguet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EDIBOOKS</cp:lastModifiedBy>
  <cp:revision>23</cp:revision>
  <dcterms:modified xsi:type="dcterms:W3CDTF">2022-04-01T10:18:34Z</dcterms:modified>
</cp:coreProperties>
</file>